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F8DB5D-A15C-4F42-992B-2B25B86EDD8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272898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8DB5D-A15C-4F42-992B-2B25B86EDD8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375555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8DB5D-A15C-4F42-992B-2B25B86EDD8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403154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8DB5D-A15C-4F42-992B-2B25B86EDD8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312329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8DB5D-A15C-4F42-992B-2B25B86EDD8C}"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287674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F8DB5D-A15C-4F42-992B-2B25B86EDD8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243658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8DB5D-A15C-4F42-992B-2B25B86EDD8C}"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280452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8DB5D-A15C-4F42-992B-2B25B86EDD8C}"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307361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8DB5D-A15C-4F42-992B-2B25B86EDD8C}"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350906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8DB5D-A15C-4F42-992B-2B25B86EDD8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202828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8DB5D-A15C-4F42-992B-2B25B86EDD8C}"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1066E-15B2-4A55-8A48-190BCCAC2A29}" type="slidenum">
              <a:rPr lang="en-US" smtClean="0"/>
              <a:t>‹#›</a:t>
            </a:fld>
            <a:endParaRPr lang="en-US"/>
          </a:p>
        </p:txBody>
      </p:sp>
    </p:spTree>
    <p:extLst>
      <p:ext uri="{BB962C8B-B14F-4D97-AF65-F5344CB8AC3E}">
        <p14:creationId xmlns:p14="http://schemas.microsoft.com/office/powerpoint/2010/main" val="53555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8DB5D-A15C-4F42-992B-2B25B86EDD8C}" type="datetimeFigureOut">
              <a:rPr lang="en-US" smtClean="0"/>
              <a:t>2/27/2015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1066E-15B2-4A55-8A48-190BCCAC2A29}" type="slidenum">
              <a:rPr lang="en-US" smtClean="0"/>
              <a:t>‹#›</a:t>
            </a:fld>
            <a:endParaRPr lang="en-US"/>
          </a:p>
        </p:txBody>
      </p:sp>
    </p:spTree>
    <p:extLst>
      <p:ext uri="{BB962C8B-B14F-4D97-AF65-F5344CB8AC3E}">
        <p14:creationId xmlns:p14="http://schemas.microsoft.com/office/powerpoint/2010/main" val="46651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Best Teacher Ever</a:t>
            </a:r>
            <a:endParaRPr lang="en-US" dirty="0"/>
          </a:p>
        </p:txBody>
      </p:sp>
      <p:sp>
        <p:nvSpPr>
          <p:cNvPr id="3" name="Subtitle 2"/>
          <p:cNvSpPr>
            <a:spLocks noGrp="1"/>
          </p:cNvSpPr>
          <p:nvPr>
            <p:ph type="subTitle" idx="1"/>
          </p:nvPr>
        </p:nvSpPr>
        <p:spPr/>
        <p:txBody>
          <a:bodyPr/>
          <a:lstStyle/>
          <a:p>
            <a:r>
              <a:rPr lang="en-US" dirty="0" smtClean="0"/>
              <a:t>By: Mr. </a:t>
            </a:r>
            <a:r>
              <a:rPr lang="en-US" dirty="0" err="1" smtClean="0"/>
              <a:t>Linweber</a:t>
            </a:r>
            <a:endParaRPr lang="en-US" dirty="0"/>
          </a:p>
        </p:txBody>
      </p:sp>
    </p:spTree>
    <p:extLst>
      <p:ext uri="{BB962C8B-B14F-4D97-AF65-F5344CB8AC3E}">
        <p14:creationId xmlns:p14="http://schemas.microsoft.com/office/powerpoint/2010/main" val="94998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487"/>
            <a:ext cx="10515600" cy="1959428"/>
          </a:xfrm>
        </p:spPr>
        <p:txBody>
          <a:bodyPr>
            <a:normAutofit/>
          </a:bodyPr>
          <a:lstStyle/>
          <a:p>
            <a:pPr marL="0" indent="0">
              <a:buNone/>
            </a:pPr>
            <a:r>
              <a:rPr lang="en-US" sz="4000" dirty="0" smtClean="0"/>
              <a:t>The troll took the potion and then gave the teacher a kiss.  Then a big BOOM happened and smoke went every where.  </a:t>
            </a:r>
            <a:endParaRPr lang="en-US" sz="4000" dirty="0"/>
          </a:p>
        </p:txBody>
      </p:sp>
      <p:pic>
        <p:nvPicPr>
          <p:cNvPr id="8194" name="Picture 2" descr="http://www.cartoonsolutions.com/images/smoke/explo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403" y="3063874"/>
            <a:ext cx="52387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1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5428"/>
            <a:ext cx="10515600" cy="2090057"/>
          </a:xfrm>
        </p:spPr>
        <p:txBody>
          <a:bodyPr>
            <a:noAutofit/>
          </a:bodyPr>
          <a:lstStyle/>
          <a:p>
            <a:pPr marL="0" indent="0">
              <a:buNone/>
            </a:pPr>
            <a:r>
              <a:rPr lang="en-US" sz="4400" dirty="0" smtClean="0"/>
              <a:t>When the smoke cleared the troll had turned into this beautiful princess.  The teacher fainted in shock.  </a:t>
            </a:r>
            <a:endParaRPr lang="en-US" sz="4400" dirty="0"/>
          </a:p>
        </p:txBody>
      </p:sp>
      <p:pic>
        <p:nvPicPr>
          <p:cNvPr id="10242" name="Picture 2" descr="http://pageantupdate.info/photoarchives/images/miss/2004/headshots/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261" y="2699657"/>
            <a:ext cx="24860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5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2492829"/>
          </a:xfrm>
        </p:spPr>
        <p:txBody>
          <a:bodyPr>
            <a:normAutofit/>
          </a:bodyPr>
          <a:lstStyle/>
          <a:p>
            <a:pPr marL="0" indent="0">
              <a:buNone/>
            </a:pPr>
            <a:r>
              <a:rPr lang="en-US" sz="4400" dirty="0" smtClean="0"/>
              <a:t>The teacher and Andrea the old troll fell in love and got married the next day.   </a:t>
            </a:r>
          </a:p>
          <a:p>
            <a:pPr marL="0" indent="0">
              <a:buNone/>
            </a:pPr>
            <a:r>
              <a:rPr lang="en-US" sz="4400" dirty="0" smtClean="0"/>
              <a:t>THE END</a:t>
            </a:r>
            <a:endParaRPr lang="en-US" sz="4400" dirty="0"/>
          </a:p>
        </p:txBody>
      </p:sp>
      <p:pic>
        <p:nvPicPr>
          <p:cNvPr id="11266" name="Picture 2" descr="http://coloringhub.com/wp-content/uploads/2013/05/wedding-coupl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068" y="2797629"/>
            <a:ext cx="4827675" cy="3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257" y="354009"/>
            <a:ext cx="11567486" cy="2312991"/>
          </a:xfrm>
        </p:spPr>
        <p:txBody>
          <a:bodyPr>
            <a:normAutofit lnSpcReduction="10000"/>
          </a:bodyPr>
          <a:lstStyle/>
          <a:p>
            <a:pPr marL="0" indent="0">
              <a:buNone/>
            </a:pPr>
            <a:r>
              <a:rPr lang="en-US" sz="6000" dirty="0" smtClean="0"/>
              <a:t>Once upon a </a:t>
            </a:r>
            <a:r>
              <a:rPr lang="en-US" sz="6000" dirty="0" smtClean="0"/>
              <a:t> very funny teacher lived in a small yellow and blue house by a river. </a:t>
            </a:r>
            <a:endParaRPr lang="en-US" sz="6000" dirty="0"/>
          </a:p>
        </p:txBody>
      </p:sp>
      <p:pic>
        <p:nvPicPr>
          <p:cNvPr id="4" name="Picture 2" descr="http://p1.pichost.me/i/41/1647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938" y="2818778"/>
            <a:ext cx="5557063" cy="347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7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790" y="608903"/>
            <a:ext cx="11503839" cy="2537068"/>
          </a:xfrm>
        </p:spPr>
        <p:txBody>
          <a:bodyPr>
            <a:noAutofit/>
          </a:bodyPr>
          <a:lstStyle/>
          <a:p>
            <a:pPr marL="0" indent="0">
              <a:buNone/>
            </a:pPr>
            <a:r>
              <a:rPr lang="en-US" sz="6000" dirty="0" smtClean="0"/>
              <a:t>The teacher </a:t>
            </a:r>
            <a:r>
              <a:rPr lang="en-US" sz="6000" dirty="0" smtClean="0"/>
              <a:t>loved to take his class to this nice park in Brandon.</a:t>
            </a:r>
            <a:endParaRPr lang="en-US" sz="6000" dirty="0"/>
          </a:p>
        </p:txBody>
      </p:sp>
      <p:pic>
        <p:nvPicPr>
          <p:cNvPr id="1026" name="Picture 2" descr="http://thumbs.dreamstime.com/z/kids-park-83156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745" y="3026228"/>
            <a:ext cx="4829929" cy="374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5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142"/>
            <a:ext cx="10515600" cy="2764971"/>
          </a:xfrm>
        </p:spPr>
        <p:txBody>
          <a:bodyPr>
            <a:noAutofit/>
          </a:bodyPr>
          <a:lstStyle/>
          <a:p>
            <a:pPr marL="0" indent="0">
              <a:buNone/>
            </a:pPr>
            <a:r>
              <a:rPr lang="en-US" sz="4400" dirty="0" smtClean="0"/>
              <a:t>Then one hot summer day the teacher went to the park with his students.  Then they were at the park they met this mean troll called Andrea.</a:t>
            </a:r>
            <a:endParaRPr lang="en-US" sz="4400" dirty="0"/>
          </a:p>
        </p:txBody>
      </p:sp>
      <p:pic>
        <p:nvPicPr>
          <p:cNvPr id="3074" name="Picture 2" descr="http://4.bp.blogspot.com/_ZZwcWAd8-r8/THQ0IQzEVYI/AAAAAAAACL4/EF4jMD0R3UQ/s1600/Tr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916" y="3255055"/>
            <a:ext cx="3212547" cy="360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9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2057400"/>
          </a:xfrm>
        </p:spPr>
        <p:txBody>
          <a:bodyPr>
            <a:noAutofit/>
          </a:bodyPr>
          <a:lstStyle/>
          <a:p>
            <a:pPr marL="0" indent="0">
              <a:buNone/>
            </a:pPr>
            <a:r>
              <a:rPr lang="en-US" sz="4400" dirty="0" smtClean="0"/>
              <a:t>The nice teacher felt bad for the troll and went over to talk to it.  He found out that the troll was under a spell from the evil witch Jill.  </a:t>
            </a:r>
            <a:endParaRPr lang="en-US" sz="4400" dirty="0"/>
          </a:p>
        </p:txBody>
      </p:sp>
      <p:pic>
        <p:nvPicPr>
          <p:cNvPr id="4098" name="Picture 2" descr="http://ritarussell.files.wordpress.com/2012/09/shortwitch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114" y="2701427"/>
            <a:ext cx="5252055" cy="39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9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029"/>
            <a:ext cx="10515600" cy="1240971"/>
          </a:xfrm>
        </p:spPr>
        <p:txBody>
          <a:bodyPr>
            <a:noAutofit/>
          </a:bodyPr>
          <a:lstStyle/>
          <a:p>
            <a:pPr marL="0" indent="0">
              <a:buNone/>
            </a:pPr>
            <a:r>
              <a:rPr lang="en-US" sz="4800" dirty="0" smtClean="0"/>
              <a:t>So the teacher called his uncle Kory and asked him what to do.  Uncle Kory was a cook at RBE and knew everything about witches and their spells.  </a:t>
            </a:r>
            <a:endParaRPr lang="en-US" sz="4800" dirty="0"/>
          </a:p>
        </p:txBody>
      </p:sp>
      <p:pic>
        <p:nvPicPr>
          <p:cNvPr id="5122" name="Picture 2" descr="http://cliparts.co/cliparts/6cr/5gE/6cr5gE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61" y="3614057"/>
            <a:ext cx="3619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1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486"/>
            <a:ext cx="10515600" cy="3167743"/>
          </a:xfrm>
        </p:spPr>
        <p:txBody>
          <a:bodyPr>
            <a:normAutofit/>
          </a:bodyPr>
          <a:lstStyle/>
          <a:p>
            <a:pPr marL="0" indent="0">
              <a:buNone/>
            </a:pPr>
            <a:r>
              <a:rPr lang="en-US" sz="4400" dirty="0" smtClean="0"/>
              <a:t>Uncle Kory made the potion in the lunch room for the teacher and his class.  He told him to drink the potion and after she drinks it he has to kiss the troll.   </a:t>
            </a:r>
            <a:endParaRPr lang="en-US" sz="4400" dirty="0"/>
          </a:p>
        </p:txBody>
      </p:sp>
      <p:pic>
        <p:nvPicPr>
          <p:cNvPr id="6146" name="Picture 2" descr="http://us.cdn2.123rf.com/168nwm/lineartestpilot/lineartestpilot1402/lineartestpilot140204325/25948512-cartoon-po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18" y="3679372"/>
            <a:ext cx="2761796" cy="276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9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029"/>
            <a:ext cx="10515600" cy="2699657"/>
          </a:xfrm>
        </p:spPr>
        <p:txBody>
          <a:bodyPr>
            <a:normAutofit/>
          </a:bodyPr>
          <a:lstStyle/>
          <a:p>
            <a:pPr marL="0" indent="0">
              <a:buNone/>
            </a:pPr>
            <a:r>
              <a:rPr lang="en-US" sz="6000" dirty="0" smtClean="0"/>
              <a:t>So the teacher and the students went back to the park to help and save the sad troll.  </a:t>
            </a:r>
            <a:endParaRPr lang="en-US" sz="6000" dirty="0"/>
          </a:p>
        </p:txBody>
      </p:sp>
      <p:pic>
        <p:nvPicPr>
          <p:cNvPr id="7170" name="Picture 2" descr="http://previews.123rf.com/images/carlacastagno/carlacastagno1106/carlacastagno110600009/9707979-Playground-cartoon-illustration-of-kids-playing-together-at-the-park--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062" y="3505200"/>
            <a:ext cx="4828669" cy="31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0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943"/>
            <a:ext cx="10515600" cy="3048000"/>
          </a:xfrm>
        </p:spPr>
        <p:txBody>
          <a:bodyPr>
            <a:normAutofit/>
          </a:bodyPr>
          <a:lstStyle/>
          <a:p>
            <a:pPr marL="0" indent="0">
              <a:buNone/>
            </a:pPr>
            <a:r>
              <a:rPr lang="en-US" sz="5400" dirty="0" smtClean="0"/>
              <a:t>The teacher told the troll to drink the potion and then they would have to kiss.  The troll was very nervous.  </a:t>
            </a:r>
            <a:endParaRPr lang="en-US" sz="5400" dirty="0"/>
          </a:p>
        </p:txBody>
      </p:sp>
      <p:pic>
        <p:nvPicPr>
          <p:cNvPr id="4" name="Picture 2" descr="http://4.bp.blogspot.com/_ZZwcWAd8-r8/THQ0IQzEVYI/AAAAAAAACL4/EF4jMD0R3UQ/s1600/Tr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5" y="2750510"/>
            <a:ext cx="3438978" cy="385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271</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Best Teacher 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Brandon Valley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Teacher Ever</dc:title>
  <dc:creator>Tim Sylliaasen</dc:creator>
  <cp:lastModifiedBy>Tim Sylliaasen</cp:lastModifiedBy>
  <cp:revision>5</cp:revision>
  <dcterms:created xsi:type="dcterms:W3CDTF">2015-02-27T16:54:09Z</dcterms:created>
  <dcterms:modified xsi:type="dcterms:W3CDTF">2015-02-27T17:54:08Z</dcterms:modified>
</cp:coreProperties>
</file>