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2350C65-266A-48D4-9B5A-AB4FD851202E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5719F9D-5373-413F-9741-D3D3331846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Interpret Remainders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Objective: Interpret a remainder to find a reasonable answer.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 smtClean="0"/>
              <a:t>Every day Mr. S displays 3 cards for his class.  Mr. S has 38 cards.  He will not display fewer than 3 cards on any day.  How many days will Mr. S display cards?</a:t>
            </a:r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 smtClean="0"/>
              <a:t>12 Days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dirty="0" smtClean="0"/>
              <a:t>Jill is placing cards in her scrapbook, beginning with page 1.  She puts 3 cards on each page.  She is placing the ninety-fifth card.  Which page it is on?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Page 32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Jill is arranging 69 football cards in 6 equal rows.  Any cards left over will not be placed in the display.  How many cards will not be in the display? 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3 cards</a:t>
            </a:r>
            <a:endParaRPr lang="en-US" sz="6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Mrs. </a:t>
            </a:r>
            <a:r>
              <a:rPr lang="en-US" sz="4800" dirty="0" err="1" smtClean="0"/>
              <a:t>Freking</a:t>
            </a:r>
            <a:r>
              <a:rPr lang="en-US" sz="4800" dirty="0" smtClean="0"/>
              <a:t> puts 4 post cards on each page of her scrapbook.  How many pages does she need for 49 post cards?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Increase the quotient by 1</a:t>
            </a:r>
            <a:endParaRPr lang="en-US" sz="6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An exhibit of old post cards is on display at a museum for 79 days.  How many full weeks is that?</a:t>
            </a:r>
            <a:endParaRPr lang="en-US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Drop the remainder</a:t>
            </a:r>
            <a:endParaRPr lang="en-US" sz="6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Mrs. </a:t>
            </a:r>
            <a:r>
              <a:rPr lang="en-US" sz="5400" dirty="0" err="1" smtClean="0"/>
              <a:t>Freking</a:t>
            </a:r>
            <a:r>
              <a:rPr lang="en-US" sz="5400" dirty="0" smtClean="0"/>
              <a:t> has 86 post cards.  She divided them equally among 4 children and keeps the extras.  How many post cards does she keep?</a:t>
            </a:r>
            <a:endParaRPr lang="en-US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Remainder is the answer</a:t>
            </a:r>
            <a:endParaRPr lang="en-US" sz="6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Mr. </a:t>
            </a:r>
            <a:r>
              <a:rPr lang="en-US" dirty="0" err="1" smtClean="0"/>
              <a:t>Scholten</a:t>
            </a:r>
            <a:r>
              <a:rPr lang="en-US" dirty="0" smtClean="0"/>
              <a:t> wants to buy a  for each of his 68 fourth-graders.  The cars come in packages of 3.  How many packages does Mr. </a:t>
            </a:r>
            <a:r>
              <a:rPr lang="en-US" dirty="0" err="1" smtClean="0"/>
              <a:t>Scholten</a:t>
            </a:r>
            <a:r>
              <a:rPr lang="en-US" dirty="0" smtClean="0"/>
              <a:t> need to buy?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23 packages</a:t>
            </a:r>
            <a:endParaRPr lang="en-US" sz="6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</TotalTime>
  <Words>257</Words>
  <Application>Microsoft Office PowerPoint</Application>
  <PresentationFormat>On-screen Show (4:3)</PresentationFormat>
  <Paragraphs>23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Interpret Remainders </vt:lpstr>
      <vt:lpstr>1</vt:lpstr>
      <vt:lpstr>Slide 3</vt:lpstr>
      <vt:lpstr>2</vt:lpstr>
      <vt:lpstr>Slide 5</vt:lpstr>
      <vt:lpstr>3</vt:lpstr>
      <vt:lpstr>Slide 7</vt:lpstr>
      <vt:lpstr>4</vt:lpstr>
      <vt:lpstr>Slide 9</vt:lpstr>
      <vt:lpstr>5</vt:lpstr>
      <vt:lpstr>Slide 11</vt:lpstr>
      <vt:lpstr>6</vt:lpstr>
      <vt:lpstr>Slide 13</vt:lpstr>
      <vt:lpstr>7</vt:lpstr>
      <vt:lpstr>Slide 15</vt:lpstr>
    </vt:vector>
  </TitlesOfParts>
  <Company>Brandon Valley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Interpret Remainders </dc:title>
  <dc:creator>sylliaasent</dc:creator>
  <cp:lastModifiedBy>sylliaasent</cp:lastModifiedBy>
  <cp:revision>3</cp:revision>
  <dcterms:created xsi:type="dcterms:W3CDTF">2012-11-09T13:55:01Z</dcterms:created>
  <dcterms:modified xsi:type="dcterms:W3CDTF">2012-11-09T14:22:21Z</dcterms:modified>
</cp:coreProperties>
</file>